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Instrument Sans Medium" panose="020B0604020202020204" charset="0"/>
      <p:regular r:id="rId14"/>
    </p:embeddedFont>
    <p:embeddedFont>
      <p:font typeface="Instrument Sans Semi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365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13259" y="1683246"/>
            <a:ext cx="7556421" cy="21339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/>
              <a:t>E-COMMERCE SALES ANALYSIS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613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Capstone Project – KGiSL MicroCollege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7937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Saranraj S 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| </a:t>
            </a: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DADS June Batch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46898"/>
            <a:ext cx="70005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 &amp; Future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95838"/>
            <a:ext cx="170021" cy="1295519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28958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Achievements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386257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End-to-end pipeline from scraping to ML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790373" y="3828455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 comparison and tuning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620351" y="4418171"/>
            <a:ext cx="170021" cy="1737717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</p:sp>
      <p:sp>
        <p:nvSpPr>
          <p:cNvPr id="9" name="Text 6"/>
          <p:cNvSpPr/>
          <p:nvPr/>
        </p:nvSpPr>
        <p:spPr>
          <a:xfrm>
            <a:off x="7130534" y="44181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Scope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130534" y="4908590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product updates and monitoring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130534" y="5350788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Interactive visual insights dashboard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130534" y="5792986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Multi-site scraping for market breadth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Thank you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277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76657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034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49388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Analyze product data, uncover trends, improve marketing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310420"/>
            <a:ext cx="7556421" cy="2191345"/>
          </a:xfrm>
          <a:prstGeom prst="roundRect">
            <a:avLst>
              <a:gd name="adj" fmla="val 9316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45372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Objectives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502765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Scrape product data from e-commerce site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06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Clean and store data in database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0604" y="591204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Apply ML for insights and prediction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4260"/>
            <a:ext cx="4867394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Web Scraping Details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280190" y="1852732"/>
            <a:ext cx="433745" cy="433745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6906697" y="1852732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Target Site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906697" y="2269569"/>
            <a:ext cx="692991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Example: Flipkart (subject to scraping policy)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280190" y="2987516"/>
            <a:ext cx="433745" cy="433745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6906697" y="298751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Tools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906697" y="3404354"/>
            <a:ext cx="692991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BeautifulSoup, requests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280190" y="4122301"/>
            <a:ext cx="433745" cy="433745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6906697" y="4122301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Extracted Fields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906697" y="4539139"/>
            <a:ext cx="692991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Product Name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6906697" y="4914900"/>
            <a:ext cx="692991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Price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6906697" y="5290661"/>
            <a:ext cx="692991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Ratings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6906697" y="5666423"/>
            <a:ext cx="692991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Reviews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906697" y="6042184"/>
            <a:ext cx="692991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Category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280190" y="6760131"/>
            <a:ext cx="433745" cy="433745"/>
          </a:xfrm>
          <a:prstGeom prst="roundRect">
            <a:avLst>
              <a:gd name="adj" fmla="val 40006"/>
            </a:avLst>
          </a:prstGeom>
          <a:solidFill>
            <a:srgbClr val="CEE6FD"/>
          </a:solidFill>
          <a:ln/>
        </p:spPr>
      </p:sp>
      <p:sp>
        <p:nvSpPr>
          <p:cNvPr id="18" name="Text 15"/>
          <p:cNvSpPr/>
          <p:nvPr/>
        </p:nvSpPr>
        <p:spPr>
          <a:xfrm>
            <a:off x="6906697" y="6760131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Output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906697" y="7176968"/>
            <a:ext cx="692991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Saved CSV file "Flipkart iPhone Sales.csv"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112522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Cleaning &amp; Exploratory Data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Cleaning Steps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Handled missing values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Converted currency to floats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Cleaned strings in discount, reviews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Removed duplicate entries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EDA Insights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Average price distribution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Rating dispersion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Correlation heatmap: price, ratings, reviews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904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Storage &amp; Management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0328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3445788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3403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Database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3893701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SQLite for lightweight, local storage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685467" y="340328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0537" y="3445788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22583" y="3403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Tools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22583" y="3893701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SQLAlchemy ORM for interaction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10147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143976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1014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Implementation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559188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Created product table schema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1530906" y="60340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Inserted cleaned data programmatically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1530906" y="64762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Enables structured queries and scalability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2950"/>
            <a:ext cx="7556421" cy="1063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Unsupervised Learning: K-Means Clustering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793790" y="2061329"/>
            <a:ext cx="7556421" cy="980003"/>
          </a:xfrm>
          <a:prstGeom prst="roundRect">
            <a:avLst>
              <a:gd name="adj" fmla="val 15623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963811" y="2231350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Algorithm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963811" y="2599134"/>
            <a:ext cx="721637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K-Means clustering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793790" y="3211354"/>
            <a:ext cx="7556421" cy="1975128"/>
          </a:xfrm>
          <a:prstGeom prst="roundRect">
            <a:avLst>
              <a:gd name="adj" fmla="val 7752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963811" y="3381375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963811" y="3749159"/>
            <a:ext cx="721637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Price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963811" y="4080867"/>
            <a:ext cx="721637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Ratings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963811" y="4412575"/>
            <a:ext cx="721637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Reviews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963811" y="4744283"/>
            <a:ext cx="721637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Discount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793790" y="5356503"/>
            <a:ext cx="7556421" cy="980003"/>
          </a:xfrm>
          <a:prstGeom prst="roundRect">
            <a:avLst>
              <a:gd name="adj" fmla="val 15623"/>
            </a:avLst>
          </a:prstGeom>
          <a:solidFill>
            <a:srgbClr val="CEE6FD"/>
          </a:solidFill>
          <a:ln/>
        </p:spPr>
      </p:sp>
      <p:sp>
        <p:nvSpPr>
          <p:cNvPr id="14" name="Text 11"/>
          <p:cNvSpPr/>
          <p:nvPr/>
        </p:nvSpPr>
        <p:spPr>
          <a:xfrm>
            <a:off x="963811" y="5526524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Clusters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963811" y="5894308"/>
            <a:ext cx="721637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Optimal number: 3 via elbow method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793790" y="6506528"/>
            <a:ext cx="7556421" cy="980003"/>
          </a:xfrm>
          <a:prstGeom prst="roundRect">
            <a:avLst>
              <a:gd name="adj" fmla="val 15623"/>
            </a:avLst>
          </a:prstGeom>
          <a:solidFill>
            <a:srgbClr val="CEE6FD"/>
          </a:solidFill>
          <a:ln/>
        </p:spPr>
      </p:sp>
      <p:sp>
        <p:nvSpPr>
          <p:cNvPr id="17" name="Text 14"/>
          <p:cNvSpPr/>
          <p:nvPr/>
        </p:nvSpPr>
        <p:spPr>
          <a:xfrm>
            <a:off x="963811" y="6676549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Output</a:t>
            </a:r>
            <a:endParaRPr lang="en-US" sz="1650" dirty="0"/>
          </a:p>
        </p:txBody>
      </p:sp>
      <p:sp>
        <p:nvSpPr>
          <p:cNvPr id="18" name="Text 15"/>
          <p:cNvSpPr/>
          <p:nvPr/>
        </p:nvSpPr>
        <p:spPr>
          <a:xfrm>
            <a:off x="963811" y="7044333"/>
            <a:ext cx="721637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Added cluster labels to dataset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0855"/>
            <a:ext cx="114382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Supervised Learning: Classification Models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3775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Predict product label (e.g., iPhone model)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Algorithms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93775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Logistic Regression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4379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SVM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82215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k-NN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52643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Random Forest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570654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XGBoost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Metrics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2067" y="393775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Accuracy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4379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F1 Score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9469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Best Model &amp; Hyperparameter Tuning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0756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4075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Top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89798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Random Forest: best accuracy and F1 score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40756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10908983" y="340756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Hyperparameters Tuned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4252317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n_estimators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908983" y="4694515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max_depth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908983" y="5136713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min_samples_split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8158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13" name="Text 10"/>
          <p:cNvSpPr/>
          <p:nvPr/>
        </p:nvSpPr>
        <p:spPr>
          <a:xfrm>
            <a:off x="7017306" y="59815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Results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017306" y="647199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Tuning improved model performance slightly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6265"/>
            <a:ext cx="71280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Insights &amp; Business Impact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95205"/>
            <a:ext cx="3664863" cy="1669852"/>
          </a:xfrm>
          <a:prstGeom prst="roundRect">
            <a:avLst>
              <a:gd name="adj" fmla="val 12225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8220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Cluster Usage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312438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Segments pricing and rating for targeted marketing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595205"/>
            <a:ext cx="3664863" cy="1669852"/>
          </a:xfrm>
          <a:prstGeom prst="roundRect">
            <a:avLst>
              <a:gd name="adj" fmla="val 12225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8220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Benefits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312438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Automated product classification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491871"/>
            <a:ext cx="7556421" cy="2191345"/>
          </a:xfrm>
          <a:prstGeom prst="roundRect">
            <a:avLst>
              <a:gd name="adj" fmla="val 9316"/>
            </a:avLst>
          </a:prstGeom>
          <a:solidFill>
            <a:srgbClr val="CEE6FD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4718685"/>
            <a:ext cx="31876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Business Improvements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20910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Optimized pricing strategy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Better product categorization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507004" y="609350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Personalized promotions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314</Words>
  <Application>Microsoft Office PowerPoint</Application>
  <PresentationFormat>Custom</PresentationFormat>
  <Paragraphs>104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Instrument Sans Semi Bold</vt:lpstr>
      <vt:lpstr>Arial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saranraj s</cp:lastModifiedBy>
  <cp:revision>2</cp:revision>
  <dcterms:created xsi:type="dcterms:W3CDTF">2025-04-21T08:31:08Z</dcterms:created>
  <dcterms:modified xsi:type="dcterms:W3CDTF">2025-04-21T09:44:06Z</dcterms:modified>
</cp:coreProperties>
</file>